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tableStyles" Target="tableStyles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2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5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0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6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7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8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0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5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5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0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Title 1"/>
          <p:cNvSpPr>
            <a:spLocks noGrp="1"/>
          </p:cNvSpPr>
          <p:nvPr>
            <p:ph type="ctrTitle"/>
          </p:nvPr>
        </p:nvSpPr>
        <p:spPr>
          <a:xfrm>
            <a:off x="-280732" y="-367478"/>
            <a:ext cx="9591989" cy="7548062"/>
          </a:xfrm>
          <a:solidFill>
            <a:srgbClr val="FFE5E5"/>
          </a:solidFill>
        </p:spPr>
        <p:txBody>
          <a:bodyPr>
            <a:normAutofit/>
          </a:bodyPr>
          <a:p>
            <a:r>
              <a:rPr altLang="en-US" sz="9000" lang="en-IN">
                <a:solidFill>
                  <a:srgbClr val="02A5E3"/>
                </a:solidFill>
              </a:rPr>
              <a:t>व</a:t>
            </a:r>
            <a:r>
              <a:rPr altLang="en-US" sz="9000" lang="en-IN">
                <a:solidFill>
                  <a:srgbClr val="02A5E3"/>
                </a:solidFill>
              </a:rPr>
              <a:t>ा</a:t>
            </a:r>
            <a:r>
              <a:rPr altLang="en-US" sz="9000" lang="en-IN">
                <a:solidFill>
                  <a:srgbClr val="02A5E3"/>
                </a:solidFill>
              </a:rPr>
              <a:t>च</a:t>
            </a:r>
            <a:r>
              <a:rPr altLang="en-US" sz="9000" lang="en-IN">
                <a:solidFill>
                  <a:srgbClr val="02A5E3"/>
                </a:solidFill>
              </a:rPr>
              <a:t>्</a:t>
            </a:r>
            <a:r>
              <a:rPr altLang="en-US" sz="9000" lang="en-IN">
                <a:solidFill>
                  <a:srgbClr val="02A5E3"/>
                </a:solidFill>
              </a:rPr>
              <a:t>य</a:t>
            </a:r>
            <a:r>
              <a:rPr altLang="en-US" sz="9000" lang="en-US">
                <a:solidFill>
                  <a:srgbClr val="02A5E3"/>
                </a:solidFill>
              </a:rPr>
              <a:t> </a:t>
            </a:r>
            <a:r>
              <a:rPr altLang="en-US" sz="9000" lang="en-US">
                <a:solidFill>
                  <a:srgbClr val="02A5E3"/>
                </a:solidFill>
              </a:rPr>
              <a:t>(</a:t>
            </a:r>
            <a:r>
              <a:rPr altLang="en-US" sz="9000" lang="en-US">
                <a:solidFill>
                  <a:srgbClr val="02A5E3"/>
                </a:solidFill>
              </a:rPr>
              <a:t>Voice</a:t>
            </a:r>
            <a:r>
              <a:rPr altLang="en-US" sz="9000" lang="en-US">
                <a:solidFill>
                  <a:srgbClr val="02A5E3"/>
                </a:solidFill>
              </a:rPr>
              <a:t>)</a:t>
            </a:r>
            <a:r>
              <a:rPr altLang="en-US" sz="9000" lang="en-US">
                <a:solidFill>
                  <a:srgbClr val="02A5E3"/>
                </a:solidFill>
              </a:rPr>
              <a:t> </a:t>
            </a:r>
            <a:br>
              <a:rPr altLang="en-US" sz="9000" lang="en-US">
                <a:solidFill>
                  <a:srgbClr val="02A5E3"/>
                </a:solidFill>
              </a:rPr>
            </a:br>
            <a:r>
              <a:rPr altLang="en-US" sz="8900" lang="en-US">
                <a:solidFill>
                  <a:srgbClr val="02A5E3"/>
                </a:solidFill>
              </a:rPr>
              <a:t> </a:t>
            </a:r>
            <a:r>
              <a:rPr altLang="en-US" b="0" sz="5700" lang="en-US">
                <a:solidFill>
                  <a:srgbClr val="02A5E3"/>
                </a:solidFill>
              </a:rPr>
              <a:t> </a:t>
            </a:r>
            <a:br>
              <a:rPr altLang="en-US" b="0" sz="5700" lang="en-US">
                <a:solidFill>
                  <a:srgbClr val="02A5E3"/>
                </a:solidFill>
              </a:rPr>
            </a:br>
            <a:r>
              <a:rPr altLang="en-US" b="0" sz="5700" lang="en-IN">
                <a:solidFill>
                  <a:srgbClr val="02A5E3"/>
                </a:solidFill>
              </a:rPr>
              <a:t>व्याकरण</a:t>
            </a:r>
            <a:br>
              <a:rPr altLang="en-US" b="0" sz="5700" lang="en-US">
                <a:solidFill>
                  <a:srgbClr val="02A5E3"/>
                </a:solidFill>
              </a:rPr>
            </a:br>
            <a:br>
              <a:rPr altLang="en-US" b="0" sz="5700" lang="en-US">
                <a:solidFill>
                  <a:srgbClr val="02A5E3"/>
                </a:solidFill>
              </a:rPr>
            </a:br>
            <a:r>
              <a:rPr altLang="en-US" b="0" sz="5700" lang="en-IN">
                <a:solidFill>
                  <a:srgbClr val="02A5E3"/>
                </a:solidFill>
              </a:rPr>
              <a:t>कक्षा-१०</a:t>
            </a:r>
            <a:br>
              <a:rPr altLang="en-US" b="0" sz="5700" lang="en-US">
                <a:solidFill>
                  <a:srgbClr val="02A5E3"/>
                </a:solidFill>
              </a:rPr>
            </a:br>
            <a:br>
              <a:rPr altLang="en-US" b="0" sz="5700" lang="en-US">
                <a:solidFill>
                  <a:srgbClr val="02A5E3"/>
                </a:solidFill>
              </a:rPr>
            </a:br>
            <a:endParaRPr altLang="zh-CN" b="0" sz="5700" lang="en-US">
              <a:solidFill>
                <a:srgbClr val="02A5E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734753" y="-752388"/>
            <a:ext cx="10055770" cy="13599267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194894" y="-1718598"/>
            <a:ext cx="10338894" cy="11458008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50198" y="-2496428"/>
            <a:ext cx="9061563" cy="9713501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486001" y="-869392"/>
            <a:ext cx="11092716" cy="9405356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748444" y="-337498"/>
            <a:ext cx="11002744" cy="9551699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401718" y="-301591"/>
            <a:ext cx="9604773" cy="7461183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5399861">
            <a:off x="1013382" y="-1080336"/>
            <a:ext cx="7055167" cy="9244437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Redmi 6A</dc:creator>
  <dcterms:created xsi:type="dcterms:W3CDTF">2015-05-11T00:30:45Z</dcterms:created>
  <dcterms:modified xsi:type="dcterms:W3CDTF">2020-05-18T03:32:35Z</dcterms:modified>
</cp:coreProperties>
</file>